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231350" cy="594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58928" y="923846"/>
            <a:ext cx="0" cy="5476953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83427" y="923846"/>
            <a:ext cx="0" cy="30700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83427" y="1605395"/>
            <a:ext cx="0" cy="2517433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483427" y="4773678"/>
            <a:ext cx="0" cy="798210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483427" y="6320978"/>
            <a:ext cx="0" cy="79821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760564" y="923846"/>
            <a:ext cx="0" cy="30700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760564" y="1605395"/>
            <a:ext cx="0" cy="2517433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3760564" y="4773678"/>
            <a:ext cx="0" cy="798210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3760564" y="6320978"/>
            <a:ext cx="0" cy="79821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5037701" y="923846"/>
            <a:ext cx="0" cy="5476953"/>
          </a:xfrm>
          <a:prstGeom prst="line"/>
          <a:ln w="1228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678242" y="506320"/>
            <a:ext cx="761370" cy="417525"/>
          </a:xfrm>
          <a:prstGeom prst="roundRect">
            <a:avLst>
              <a:gd name="adj" fmla="val 21292"/>
            </a:avLst>
          </a:prstGeom>
          <a:solidFill>
            <a:srgbClr val="A1CFA9"/>
          </a:solidFill>
          <a:ln w="1228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053621" y="506320"/>
            <a:ext cx="859611" cy="417525"/>
          </a:xfrm>
          <a:prstGeom prst="roundRect">
            <a:avLst>
              <a:gd name="adj" fmla="val 21292"/>
            </a:avLst>
          </a:prstGeom>
          <a:solidFill>
            <a:srgbClr val="A1CFA9"/>
          </a:solidFill>
          <a:ln w="1228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Router</a:t>
            </a:r>
          </a:p>
        </p:txBody>
      </p:sp>
      <p:sp>
        <p:nvSpPr>
          <p:cNvPr id="15" name=""/>
          <p:cNvSpPr/>
          <p:nvPr/>
        </p:nvSpPr>
        <p:spPr>
          <a:xfrm>
            <a:off x="3330758" y="506320"/>
            <a:ext cx="859611" cy="417525"/>
          </a:xfrm>
          <a:prstGeom prst="roundRect">
            <a:avLst>
              <a:gd name="adj" fmla="val 21292"/>
            </a:avLst>
          </a:prstGeom>
          <a:solidFill>
            <a:srgbClr val="A1CFA9"/>
          </a:solidFill>
          <a:ln w="1228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Router</a:t>
            </a:r>
          </a:p>
        </p:txBody>
      </p:sp>
      <p:sp>
        <p:nvSpPr>
          <p:cNvPr id="16" name=""/>
          <p:cNvSpPr/>
          <p:nvPr/>
        </p:nvSpPr>
        <p:spPr>
          <a:xfrm>
            <a:off x="4620176" y="506320"/>
            <a:ext cx="835051" cy="417525"/>
          </a:xfrm>
          <a:prstGeom prst="roundRect">
            <a:avLst>
              <a:gd name="adj" fmla="val 21292"/>
            </a:avLst>
          </a:prstGeom>
          <a:solidFill>
            <a:srgbClr val="A1CFA9"/>
          </a:solidFill>
          <a:ln w="1228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Server</a:t>
            </a:r>
          </a:p>
        </p:txBody>
      </p:sp>
      <p:sp>
        <p:nvSpPr>
          <p:cNvPr id="17" name=""/>
          <p:cNvSpPr/>
          <p:nvPr/>
        </p:nvSpPr>
        <p:spPr>
          <a:xfrm>
            <a:off x="1073833" y="960686"/>
            <a:ext cx="3948962" cy="638568"/>
          </a:xfrm>
          <a:custGeom>
            <a:pathLst>
              <a:path w="3948962" h="638568">
                <a:moveTo>
                  <a:pt x="2970400" y="162701"/>
                </a:moveTo>
                <a:lnTo>
                  <a:pt x="2972171" y="165782"/>
                </a:lnTo>
                <a:lnTo>
                  <a:pt x="3632303" y="165782"/>
                </a:lnTo>
                <a:lnTo>
                  <a:pt x="3632303" y="8489"/>
                </a:lnTo>
                <a:lnTo>
                  <a:pt x="3948962" y="319284"/>
                </a:lnTo>
                <a:lnTo>
                  <a:pt x="3632303" y="630078"/>
                </a:lnTo>
                <a:lnTo>
                  <a:pt x="3632303" y="472786"/>
                </a:lnTo>
                <a:lnTo>
                  <a:pt x="2972171" y="472786"/>
                </a:lnTo>
                <a:lnTo>
                  <a:pt x="2970400" y="475867"/>
                </a:lnTo>
                <a:cubicBezTo>
                  <a:pt x="2914304" y="573480"/>
                  <a:pt x="2808998" y="638568"/>
                  <a:pt x="2686730" y="638568"/>
                </a:cubicBezTo>
                <a:cubicBezTo>
                  <a:pt x="2564462" y="638568"/>
                  <a:pt x="2459156" y="573480"/>
                  <a:pt x="2403060" y="475867"/>
                </a:cubicBezTo>
                <a:lnTo>
                  <a:pt x="2401289" y="472786"/>
                </a:lnTo>
                <a:lnTo>
                  <a:pt x="1695034" y="472786"/>
                </a:lnTo>
                <a:lnTo>
                  <a:pt x="1693263" y="475867"/>
                </a:lnTo>
                <a:cubicBezTo>
                  <a:pt x="1637167" y="573480"/>
                  <a:pt x="1531861" y="638568"/>
                  <a:pt x="1409593" y="638568"/>
                </a:cubicBezTo>
                <a:cubicBezTo>
                  <a:pt x="1287325" y="638568"/>
                  <a:pt x="1182019" y="573480"/>
                  <a:pt x="1125923" y="475867"/>
                </a:cubicBezTo>
                <a:lnTo>
                  <a:pt x="1124152" y="472786"/>
                </a:lnTo>
                <a:lnTo>
                  <a:pt x="316658" y="472786"/>
                </a:lnTo>
                <a:lnTo>
                  <a:pt x="316658" y="630078"/>
                </a:lnTo>
                <a:lnTo>
                  <a:pt x="0" y="319284"/>
                </a:lnTo>
                <a:lnTo>
                  <a:pt x="316658" y="8489"/>
                </a:lnTo>
                <a:lnTo>
                  <a:pt x="316658" y="165782"/>
                </a:lnTo>
                <a:lnTo>
                  <a:pt x="1124152" y="165782"/>
                </a:lnTo>
                <a:lnTo>
                  <a:pt x="1125923" y="162701"/>
                </a:lnTo>
                <a:cubicBezTo>
                  <a:pt x="1182019" y="65088"/>
                  <a:pt x="1287325" y="0"/>
                  <a:pt x="1409593" y="0"/>
                </a:cubicBezTo>
                <a:cubicBezTo>
                  <a:pt x="1531861" y="0"/>
                  <a:pt x="1637167" y="65088"/>
                  <a:pt x="1693263" y="162701"/>
                </a:cubicBezTo>
                <a:lnTo>
                  <a:pt x="1695034" y="165782"/>
                </a:lnTo>
                <a:lnTo>
                  <a:pt x="2401289" y="165782"/>
                </a:lnTo>
                <a:lnTo>
                  <a:pt x="2403060" y="162701"/>
                </a:lnTo>
                <a:cubicBezTo>
                  <a:pt x="2459156" y="65088"/>
                  <a:pt x="2564462" y="0"/>
                  <a:pt x="2686730" y="0"/>
                </a:cubicBezTo>
                <a:cubicBezTo>
                  <a:pt x="2808998" y="0"/>
                  <a:pt x="2914304" y="65088"/>
                  <a:pt x="2970400" y="162701"/>
                </a:cubicBez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2511497" y="1169029"/>
            <a:ext cx="1073634" cy="22188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Query/Resp</a:t>
            </a:r>
          </a:p>
        </p:txBody>
      </p:sp>
      <p:sp>
        <p:nvSpPr>
          <p:cNvPr id="19" name=""/>
          <p:cNvSpPr/>
          <p:nvPr/>
        </p:nvSpPr>
        <p:spPr>
          <a:xfrm>
            <a:off x="1073155" y="1671114"/>
            <a:ext cx="1396045" cy="740453"/>
          </a:xfrm>
          <a:custGeom>
            <a:pathLst>
              <a:path w="1396045" h="740453">
                <a:moveTo>
                  <a:pt x="317337" y="155324"/>
                </a:moveTo>
                <a:lnTo>
                  <a:pt x="1078707" y="155324"/>
                </a:lnTo>
                <a:lnTo>
                  <a:pt x="1078707" y="0"/>
                </a:lnTo>
                <a:lnTo>
                  <a:pt x="1396045" y="370226"/>
                </a:lnTo>
                <a:lnTo>
                  <a:pt x="1078707" y="740453"/>
                </a:lnTo>
                <a:lnTo>
                  <a:pt x="1078707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2497654" y="1671114"/>
            <a:ext cx="1248683" cy="740453"/>
          </a:xfrm>
          <a:custGeom>
            <a:pathLst>
              <a:path w="1248683" h="740453">
                <a:moveTo>
                  <a:pt x="317337" y="155324"/>
                </a:moveTo>
                <a:lnTo>
                  <a:pt x="931345" y="155324"/>
                </a:lnTo>
                <a:lnTo>
                  <a:pt x="931345" y="0"/>
                </a:lnTo>
                <a:lnTo>
                  <a:pt x="1248683" y="370226"/>
                </a:lnTo>
                <a:lnTo>
                  <a:pt x="931345" y="740453"/>
                </a:lnTo>
                <a:lnTo>
                  <a:pt x="931345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3774791" y="1671114"/>
            <a:ext cx="1248683" cy="740453"/>
          </a:xfrm>
          <a:custGeom>
            <a:pathLst>
              <a:path w="1248683" h="740453">
                <a:moveTo>
                  <a:pt x="317337" y="155324"/>
                </a:moveTo>
                <a:lnTo>
                  <a:pt x="931345" y="155324"/>
                </a:lnTo>
                <a:lnTo>
                  <a:pt x="931345" y="0"/>
                </a:lnTo>
                <a:lnTo>
                  <a:pt x="1248683" y="370226"/>
                </a:lnTo>
                <a:lnTo>
                  <a:pt x="931345" y="740453"/>
                </a:lnTo>
                <a:lnTo>
                  <a:pt x="931345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1229938" y="1868999"/>
            <a:ext cx="1073634" cy="344684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547" err="1" lang="en-en">
                <a:latin typeface="Nimbus Sans"/>
              </a:rPr>
              <a:t>Query/Resp</a:t>
            </a:r>
          </a:p>
          <a:p>
            <a:pPr marL="0" marR="0" latinLnBrk="0"/>
            <a:r>
              <a:rPr dirty="0" sz="966" err="1" lang="en-en">
                <a:latin typeface="Nimbus Sans"/>
              </a:rPr>
              <a:t>(block)</a:t>
            </a:r>
          </a:p>
        </p:txBody>
      </p:sp>
      <p:sp>
        <p:nvSpPr>
          <p:cNvPr id="23" name=""/>
          <p:cNvSpPr/>
          <p:nvPr/>
        </p:nvSpPr>
        <p:spPr>
          <a:xfrm>
            <a:off x="1071208" y="2493885"/>
            <a:ext cx="1397991" cy="740453"/>
          </a:xfrm>
          <a:custGeom>
            <a:pathLst>
              <a:path w="1397991" h="740453">
                <a:moveTo>
                  <a:pt x="1080654" y="155324"/>
                </a:moveTo>
                <a:lnTo>
                  <a:pt x="1080654" y="0"/>
                </a:lnTo>
                <a:lnTo>
                  <a:pt x="1397991" y="370226"/>
                </a:lnTo>
                <a:lnTo>
                  <a:pt x="1080654" y="740453"/>
                </a:lnTo>
                <a:lnTo>
                  <a:pt x="1080654" y="585129"/>
                </a:lnTo>
                <a:lnTo>
                  <a:pt x="0" y="585129"/>
                </a:lnTo>
                <a:lnTo>
                  <a:pt x="0" y="155324"/>
                </a:lnTo>
                <a:lnTo>
                  <a:pt x="1080654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2495707" y="2493885"/>
            <a:ext cx="1250629" cy="740453"/>
          </a:xfrm>
          <a:custGeom>
            <a:pathLst>
              <a:path w="1250629" h="740453">
                <a:moveTo>
                  <a:pt x="933292" y="155324"/>
                </a:moveTo>
                <a:lnTo>
                  <a:pt x="933292" y="0"/>
                </a:lnTo>
                <a:lnTo>
                  <a:pt x="1250629" y="370226"/>
                </a:lnTo>
                <a:lnTo>
                  <a:pt x="933292" y="740453"/>
                </a:lnTo>
                <a:lnTo>
                  <a:pt x="933292" y="585129"/>
                </a:lnTo>
                <a:lnTo>
                  <a:pt x="0" y="585129"/>
                </a:lnTo>
                <a:lnTo>
                  <a:pt x="0" y="155324"/>
                </a:lnTo>
                <a:lnTo>
                  <a:pt x="933292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3772844" y="2493885"/>
            <a:ext cx="1250629" cy="740453"/>
          </a:xfrm>
          <a:custGeom>
            <a:pathLst>
              <a:path w="1250629" h="740453">
                <a:moveTo>
                  <a:pt x="933292" y="155324"/>
                </a:moveTo>
                <a:lnTo>
                  <a:pt x="933292" y="0"/>
                </a:lnTo>
                <a:lnTo>
                  <a:pt x="1250629" y="370226"/>
                </a:lnTo>
                <a:lnTo>
                  <a:pt x="933292" y="740453"/>
                </a:lnTo>
                <a:lnTo>
                  <a:pt x="933292" y="585129"/>
                </a:lnTo>
                <a:lnTo>
                  <a:pt x="0" y="585129"/>
                </a:lnTo>
                <a:lnTo>
                  <a:pt x="0" y="155324"/>
                </a:lnTo>
                <a:lnTo>
                  <a:pt x="933292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2515919" y="2691770"/>
            <a:ext cx="1073634" cy="344684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Query/Resp</a:t>
            </a:r>
          </a:p>
          <a:p>
            <a:pPr algn="ctr" marL="0" marR="0" latinLnBrk="0"/>
            <a:r>
              <a:rPr dirty="0" sz="966" err="1" lang="en-en">
                <a:latin typeface="Nimbus Sans"/>
              </a:rPr>
              <a:t>(block)</a:t>
            </a:r>
          </a:p>
        </p:txBody>
      </p:sp>
      <p:sp>
        <p:nvSpPr>
          <p:cNvPr id="27" name=""/>
          <p:cNvSpPr/>
          <p:nvPr/>
        </p:nvSpPr>
        <p:spPr>
          <a:xfrm>
            <a:off x="1073155" y="3316656"/>
            <a:ext cx="1397991" cy="740453"/>
          </a:xfrm>
          <a:custGeom>
            <a:pathLst>
              <a:path w="1397991" h="740453">
                <a:moveTo>
                  <a:pt x="317337" y="155324"/>
                </a:moveTo>
                <a:lnTo>
                  <a:pt x="1397991" y="155324"/>
                </a:lnTo>
                <a:lnTo>
                  <a:pt x="1397991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497654" y="3316656"/>
            <a:ext cx="1250629" cy="740453"/>
          </a:xfrm>
          <a:custGeom>
            <a:pathLst>
              <a:path w="1250629" h="740453">
                <a:moveTo>
                  <a:pt x="317337" y="155324"/>
                </a:moveTo>
                <a:lnTo>
                  <a:pt x="1250629" y="155324"/>
                </a:lnTo>
                <a:lnTo>
                  <a:pt x="1250629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3774791" y="3316656"/>
            <a:ext cx="1250629" cy="740453"/>
          </a:xfrm>
          <a:custGeom>
            <a:pathLst>
              <a:path w="1250629" h="740453">
                <a:moveTo>
                  <a:pt x="317337" y="155324"/>
                </a:moveTo>
                <a:lnTo>
                  <a:pt x="1250629" y="155324"/>
                </a:lnTo>
                <a:lnTo>
                  <a:pt x="1250629" y="585129"/>
                </a:lnTo>
                <a:lnTo>
                  <a:pt x="317337" y="585129"/>
                </a:lnTo>
                <a:lnTo>
                  <a:pt x="317337" y="740453"/>
                </a:lnTo>
                <a:lnTo>
                  <a:pt x="0" y="370226"/>
                </a:lnTo>
                <a:lnTo>
                  <a:pt x="317337" y="0"/>
                </a:lnTo>
                <a:lnTo>
                  <a:pt x="317337" y="155324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3933786" y="3514541"/>
            <a:ext cx="1073634" cy="344684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547" err="1" lang="en-en">
                <a:latin typeface="Nimbus Sans"/>
              </a:rPr>
              <a:t>Query/Resp</a:t>
            </a:r>
          </a:p>
          <a:p>
            <a:pPr algn="r" marL="0" marR="0" latinLnBrk="0"/>
            <a:r>
              <a:rPr dirty="0" sz="966" err="1" lang="en-en">
                <a:latin typeface="Nimbus Sans"/>
              </a:rPr>
              <a:t>(block)</a:t>
            </a:r>
          </a:p>
        </p:txBody>
      </p:sp>
      <p:sp>
        <p:nvSpPr>
          <p:cNvPr id="31" name=""/>
          <p:cNvSpPr/>
          <p:nvPr/>
        </p:nvSpPr>
        <p:spPr>
          <a:xfrm>
            <a:off x="1071208" y="4131432"/>
            <a:ext cx="3951587" cy="633642"/>
          </a:xfrm>
          <a:custGeom>
            <a:pathLst>
              <a:path w="3951587" h="633642">
                <a:moveTo>
                  <a:pt x="2855756" y="163318"/>
                </a:moveTo>
                <a:lnTo>
                  <a:pt x="3634928" y="163318"/>
                </a:lnTo>
                <a:lnTo>
                  <a:pt x="3634928" y="6026"/>
                </a:lnTo>
                <a:lnTo>
                  <a:pt x="3951587" y="316821"/>
                </a:lnTo>
                <a:lnTo>
                  <a:pt x="3634928" y="627615"/>
                </a:lnTo>
                <a:lnTo>
                  <a:pt x="3634928" y="470323"/>
                </a:lnTo>
                <a:lnTo>
                  <a:pt x="2855756" y="470323"/>
                </a:lnTo>
                <a:lnTo>
                  <a:pt x="2689356" y="633642"/>
                </a:lnTo>
                <a:lnTo>
                  <a:pt x="2522955" y="470323"/>
                </a:lnTo>
                <a:lnTo>
                  <a:pt x="1578619" y="470323"/>
                </a:lnTo>
                <a:lnTo>
                  <a:pt x="1412219" y="633642"/>
                </a:lnTo>
                <a:lnTo>
                  <a:pt x="1245818" y="470323"/>
                </a:lnTo>
                <a:lnTo>
                  <a:pt x="0" y="470323"/>
                </a:lnTo>
                <a:lnTo>
                  <a:pt x="0" y="163318"/>
                </a:lnTo>
                <a:lnTo>
                  <a:pt x="1245818" y="163318"/>
                </a:lnTo>
                <a:lnTo>
                  <a:pt x="1412219" y="0"/>
                </a:lnTo>
                <a:lnTo>
                  <a:pt x="1578619" y="163318"/>
                </a:lnTo>
                <a:lnTo>
                  <a:pt x="2522955" y="163318"/>
                </a:lnTo>
                <a:lnTo>
                  <a:pt x="2689356" y="0"/>
                </a:lnTo>
                <a:lnTo>
                  <a:pt x="2855756" y="163318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2511497" y="4337312"/>
            <a:ext cx="1073634" cy="22188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Query/Resp</a:t>
            </a:r>
          </a:p>
        </p:txBody>
      </p:sp>
      <p:sp>
        <p:nvSpPr>
          <p:cNvPr id="33" name=""/>
          <p:cNvSpPr/>
          <p:nvPr/>
        </p:nvSpPr>
        <p:spPr>
          <a:xfrm>
            <a:off x="1083488" y="4864755"/>
            <a:ext cx="1366582" cy="616056"/>
          </a:xfrm>
          <a:custGeom>
            <a:pathLst>
              <a:path w="1366582" h="616056">
                <a:moveTo>
                  <a:pt x="1031533" y="166806"/>
                </a:moveTo>
                <a:lnTo>
                  <a:pt x="1031533" y="0"/>
                </a:lnTo>
                <a:lnTo>
                  <a:pt x="1366582" y="308028"/>
                </a:lnTo>
                <a:lnTo>
                  <a:pt x="1031533" y="616056"/>
                </a:lnTo>
                <a:lnTo>
                  <a:pt x="1031533" y="449250"/>
                </a:lnTo>
                <a:lnTo>
                  <a:pt x="0" y="449250"/>
                </a:lnTo>
                <a:lnTo>
                  <a:pt x="0" y="166806"/>
                </a:lnTo>
                <a:lnTo>
                  <a:pt x="1031533" y="166806"/>
                </a:lnTo>
                <a:close/>
              </a:path>
            </a:pathLst>
          </a:custGeom>
          <a:solidFill>
            <a:srgbClr val="E8CCB4"/>
          </a:solidFill>
          <a:ln w="36840" cmpd="dbl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2495707" y="4861988"/>
            <a:ext cx="1249951" cy="621589"/>
          </a:xfrm>
          <a:custGeom>
            <a:pathLst>
              <a:path w="1249951" h="621589">
                <a:moveTo>
                  <a:pt x="933292" y="157292"/>
                </a:moveTo>
                <a:lnTo>
                  <a:pt x="933292" y="0"/>
                </a:lnTo>
                <a:lnTo>
                  <a:pt x="1249951" y="310794"/>
                </a:lnTo>
                <a:lnTo>
                  <a:pt x="933292" y="621589"/>
                </a:lnTo>
                <a:lnTo>
                  <a:pt x="933292" y="464296"/>
                </a:lnTo>
                <a:lnTo>
                  <a:pt x="0" y="464296"/>
                </a:lnTo>
                <a:lnTo>
                  <a:pt x="0" y="157292"/>
                </a:lnTo>
                <a:lnTo>
                  <a:pt x="933292" y="157292"/>
                </a:lnTo>
                <a:close/>
              </a:path>
            </a:pathLst>
          </a:custGeom>
          <a:solidFill>
            <a:srgbClr val="E8CCB4"/>
          </a:solidFill>
          <a:ln w="1228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3772844" y="4861988"/>
            <a:ext cx="1249951" cy="621589"/>
          </a:xfrm>
          <a:custGeom>
            <a:pathLst>
              <a:path w="1249951" h="621589">
                <a:moveTo>
                  <a:pt x="933292" y="157292"/>
                </a:moveTo>
                <a:lnTo>
                  <a:pt x="933292" y="0"/>
                </a:lnTo>
                <a:lnTo>
                  <a:pt x="1249951" y="310794"/>
                </a:lnTo>
                <a:lnTo>
                  <a:pt x="933292" y="621589"/>
                </a:lnTo>
                <a:lnTo>
                  <a:pt x="933292" y="464296"/>
                </a:lnTo>
                <a:lnTo>
                  <a:pt x="0" y="464296"/>
                </a:lnTo>
                <a:lnTo>
                  <a:pt x="0" y="157292"/>
                </a:lnTo>
                <a:lnTo>
                  <a:pt x="933292" y="157292"/>
                </a:lnTo>
                <a:close/>
              </a:path>
            </a:pathLst>
          </a:custGeom>
          <a:solidFill>
            <a:srgbClr val="E8CCB4"/>
          </a:solidFill>
          <a:ln w="12280">
            <a:prstDash val="dash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2551302" y="5061842"/>
            <a:ext cx="1073634" cy="22188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Query/Resp</a:t>
            </a:r>
          </a:p>
        </p:txBody>
      </p:sp>
      <p:sp>
        <p:nvSpPr>
          <p:cNvPr id="37" name=""/>
          <p:cNvSpPr/>
          <p:nvPr/>
        </p:nvSpPr>
        <p:spPr>
          <a:xfrm>
            <a:off x="1083488" y="5597729"/>
            <a:ext cx="3921808" cy="697408"/>
          </a:xfrm>
          <a:custGeom>
            <a:pathLst>
              <a:path w="3921808" h="697408">
                <a:moveTo>
                  <a:pt x="2862996" y="182921"/>
                </a:moveTo>
                <a:lnTo>
                  <a:pt x="3585808" y="182921"/>
                </a:lnTo>
                <a:lnTo>
                  <a:pt x="3585808" y="18123"/>
                </a:lnTo>
                <a:lnTo>
                  <a:pt x="3921808" y="348704"/>
                </a:lnTo>
                <a:lnTo>
                  <a:pt x="3585808" y="679285"/>
                </a:lnTo>
                <a:lnTo>
                  <a:pt x="3585808" y="514486"/>
                </a:lnTo>
                <a:lnTo>
                  <a:pt x="2862996" y="514486"/>
                </a:lnTo>
                <a:lnTo>
                  <a:pt x="2677076" y="697408"/>
                </a:lnTo>
                <a:lnTo>
                  <a:pt x="2491155" y="514486"/>
                </a:lnTo>
                <a:lnTo>
                  <a:pt x="1585859" y="514486"/>
                </a:lnTo>
                <a:lnTo>
                  <a:pt x="1399938" y="697408"/>
                </a:lnTo>
                <a:lnTo>
                  <a:pt x="1214018" y="514486"/>
                </a:lnTo>
                <a:lnTo>
                  <a:pt x="0" y="514486"/>
                </a:lnTo>
                <a:lnTo>
                  <a:pt x="0" y="182921"/>
                </a:lnTo>
                <a:lnTo>
                  <a:pt x="1214018" y="182921"/>
                </a:lnTo>
                <a:lnTo>
                  <a:pt x="1399938" y="0"/>
                </a:lnTo>
                <a:lnTo>
                  <a:pt x="1585859" y="182921"/>
                </a:lnTo>
                <a:lnTo>
                  <a:pt x="2491155" y="182921"/>
                </a:lnTo>
                <a:lnTo>
                  <a:pt x="2677076" y="0"/>
                </a:lnTo>
                <a:lnTo>
                  <a:pt x="2862996" y="182921"/>
                </a:lnTo>
                <a:close/>
              </a:path>
            </a:pathLst>
          </a:custGeom>
          <a:solidFill>
            <a:srgbClr val="E8CCB4"/>
          </a:solidFill>
          <a:ln w="36840" cmpd="dbl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511497" y="5835492"/>
            <a:ext cx="1073634" cy="22188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7" err="1" lang="en-en">
                <a:latin typeface="Nimbus Sans"/>
              </a:rPr>
              <a:t>Query/Resp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