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Relationship Id="rId4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5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pPr lvl="0" marL="0" indent="0">
              <a:buNone/>
            </a:pPr>
            <a:r>
              <a:rPr/>
              <a:t>A slide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A paragraph here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1117600" y="2501900"/>
          <a:ext cx="5016500" cy="36830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2501900"/>
                <a:gridCol w="2501900"/>
              </a:tblGrid>
              <a:tr h="0"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plus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a table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5" name="Text Placeholder 4"/>
          <p:cNvSpPr>
            <a:spLocks noGrp="1"/>
          </p:cNvSpPr>
          <p:nvPr>
            <p:ph idx="3" sz="quarter" type="body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Only a paragraph here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2021-10-04T19:20:03Z</dcterms:created>
  <dcterms:modified xsi:type="dcterms:W3CDTF">2021-10-04T19:20:03Z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